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64592" y="2926080"/>
            <a:ext cx="8979408" cy="64008"/>
          </a:xfrm>
          <a:prstGeom prst="rect">
            <a:avLst/>
          </a:prstGeom>
          <a:solidFill>
            <a:srgbClr val="1F1F1F"/>
          </a:solidFill>
          <a:ln w="12700">
            <a:solidFill>
              <a:srgbClr val="1F1F1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365760"/>
            <a:ext cx="8412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800" b="1" spc="-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DROP</a:t>
            </a:r>
            <a:endParaRPr lang="en-US" sz="8800" dirty="0"/>
          </a:p>
        </p:txBody>
      </p:sp>
      <p:sp>
        <p:nvSpPr>
          <p:cNvPr id="5" name="Text 3"/>
          <p:cNvSpPr/>
          <p:nvPr/>
        </p:nvSpPr>
        <p:spPr>
          <a:xfrm>
            <a:off x="384048" y="1554480"/>
            <a:ext cx="8412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800" b="1" spc="-100" kern="0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TRUCK</a:t>
            </a:r>
            <a:endParaRPr lang="en-US" sz="8800" dirty="0"/>
          </a:p>
        </p:txBody>
      </p:sp>
      <p:sp>
        <p:nvSpPr>
          <p:cNvPr id="6" name="Text 4"/>
          <p:cNvSpPr/>
          <p:nvPr/>
        </p:nvSpPr>
        <p:spPr>
          <a:xfrm>
            <a:off x="384048" y="3063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30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CREATIVE BRIEF  ·  ADVERTISING STRATEGY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84048" y="3456432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2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DICK'S SPORTING GOODS  ×  FOOT LOCKER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84048" y="391363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Graduate Program in PR &amp; Advertising  ·  Comprehensive Exam Submission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8046720" y="46634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/ 12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400" kern="0" dirty="0">
                <a:solidFill>
                  <a:srgbClr val="E817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PAID MEDIA STRATEGY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WHERE THE MESSAGE LIVES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8321040" cy="713232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417320"/>
            <a:ext cx="2240280" cy="713232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600200"/>
            <a:ext cx="2148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5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DIGITAL BILLBOARDS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2834640" y="1472184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Near festival grounds and stadium districts · 72hr pre-event countdown creative · Bold typographic drops only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400800" y="1508760"/>
            <a:ext cx="27432" cy="530352"/>
          </a:xfrm>
          <a:prstGeom prst="rect">
            <a:avLst/>
          </a:prstGeom>
          <a:solidFill>
            <a:srgbClr val="2F2F2F"/>
          </a:solidFill>
          <a:ln w="12700">
            <a:solidFill>
              <a:srgbClr val="2F2F2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10528" y="1472184"/>
            <a:ext cx="2103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Unavoidable OOH presence where the audience is physically traveling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57200" y="2240280"/>
            <a:ext cx="8321040" cy="713232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2240280"/>
            <a:ext cx="2240280" cy="713232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423160"/>
            <a:ext cx="2148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5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TRANSIT SHELTERS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2834640" y="2295144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Metro lines to event venues · College campus stops · Neighborhood court adjacencies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400800" y="2331720"/>
            <a:ext cx="27432" cy="530352"/>
          </a:xfrm>
          <a:prstGeom prst="rect">
            <a:avLst/>
          </a:prstGeom>
          <a:solidFill>
            <a:srgbClr val="2F2F2F"/>
          </a:solidFill>
          <a:ln w="12700">
            <a:solidFill>
              <a:srgbClr val="2F2F2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510528" y="2295144"/>
            <a:ext cx="2103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Intercepts the audience mid-journey — building anticipation en route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" y="3063240"/>
            <a:ext cx="8321040" cy="713232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7200" y="3063240"/>
            <a:ext cx="2240280" cy="713232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2920" y="3246120"/>
            <a:ext cx="2148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5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GEO-TARGETED MOBILE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2834640" y="3118104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1-mile radius around Drop Truck location · Served day-of activation · Countdown and location pin creative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400800" y="3154680"/>
            <a:ext cx="27432" cy="530352"/>
          </a:xfrm>
          <a:prstGeom prst="rect">
            <a:avLst/>
          </a:prstGeom>
          <a:solidFill>
            <a:srgbClr val="2F2F2F"/>
          </a:solidFill>
          <a:ln w="12700">
            <a:solidFill>
              <a:srgbClr val="2F2F2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510528" y="3118104"/>
            <a:ext cx="2103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Drives urgency and live foot traffic — turns proximity into a trigger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57200" y="3886200"/>
            <a:ext cx="8321040" cy="713232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3886200"/>
            <a:ext cx="2240280" cy="713232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02920" y="4069080"/>
            <a:ext cx="2148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5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COMPLEX  ×  HYPEBEAST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2834640" y="3941064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Sponsored editorial placements · Behind-the-scenes activation content · Influencer attendance coverage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400800" y="3977640"/>
            <a:ext cx="27432" cy="530352"/>
          </a:xfrm>
          <a:prstGeom prst="rect">
            <a:avLst/>
          </a:prstGeom>
          <a:solidFill>
            <a:srgbClr val="2F2F2F"/>
          </a:solidFill>
          <a:ln w="12700">
            <a:solidFill>
              <a:srgbClr val="2F2F2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510528" y="3941064"/>
            <a:ext cx="2103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Earns credibility through platforms the target audience already trusts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Speaker note: The media plan is precision-targeted — every placement exists within 1 mile or 1 click of an actual Drop Truck event.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046720" y="46634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/ 12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400" kern="0" dirty="0">
                <a:solidFill>
                  <a:srgbClr val="E817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SUCCESS METRICS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HOW WE MEASURE VICTORY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389888"/>
            <a:ext cx="8321040" cy="603504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481328"/>
            <a:ext cx="1280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+18pts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2011680" y="1463040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BRAND PERCEPTION LIFT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011680" y="1700784"/>
            <a:ext cx="6583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Unaided brand awareness among 16–25 sneaker enthusiasts vs. pre-campaign baseline (brand tracking study)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57200" y="2093976"/>
            <a:ext cx="8321040" cy="603504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2185416"/>
            <a:ext cx="1280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50K+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2011680" y="2167128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LIVE EVENT ATTENDANCE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2011680" y="2404872"/>
            <a:ext cx="6583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Unique visitors to The Drop Truck across all activations — Year 1 target across 12 events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57200" y="2798064"/>
            <a:ext cx="8321040" cy="603504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94360" y="2889504"/>
            <a:ext cx="1280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30%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2011680" y="2871216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TRADE-IN PARTICIPATION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2011680" y="3108960"/>
            <a:ext cx="6583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Percentage of attendees who participate in the sneaker trade-in program — signals campaign mission resonance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57200" y="3502152"/>
            <a:ext cx="8321040" cy="603504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593592"/>
            <a:ext cx="1280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25M+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2011680" y="3575304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SOCIAL IMPRESSIONS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011680" y="3813048"/>
            <a:ext cx="6583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Organic reach across TikTok, Instagram, and Twitter/X — earned media from attendee content creation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57200" y="4206240"/>
            <a:ext cx="8321040" cy="603504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" y="4297680"/>
            <a:ext cx="1280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$4M+</a:t>
            </a:r>
            <a:endParaRPr lang="en-US" sz="2400" dirty="0"/>
          </a:p>
        </p:txBody>
      </p:sp>
      <p:sp>
        <p:nvSpPr>
          <p:cNvPr id="23" name="Text 21"/>
          <p:cNvSpPr/>
          <p:nvPr/>
        </p:nvSpPr>
        <p:spPr>
          <a:xfrm>
            <a:off x="2011680" y="4279392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EARNED MEDIA VALUE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011680" y="4517136"/>
            <a:ext cx="6583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Estimated earned media from editorial coverage (Complex, Hypebeast, Sneaker News) and creator posts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Speaker note: These KPIs span both brand health and business impact — proving the campaign works culturally and commercially.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8046720" y="46634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/ 12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400" kern="0" dirty="0">
                <a:solidFill>
                  <a:srgbClr val="E817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THIS WORKS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84048" y="566928"/>
            <a:ext cx="84124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Campaign</a:t>
            </a:r>
            <a:endParaRPr lang="en-US" sz="38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That Earns the Culture.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384048" y="2423160"/>
            <a:ext cx="914400" cy="36576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2532888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STRATEGICALLY SOUND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84048" y="2834640"/>
            <a:ext cx="4023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Addresses a real, documented cultural pain point — not a manufactured brand problem.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681728" y="2423160"/>
            <a:ext cx="914400" cy="36576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681728" y="2532888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CULTURALLY AUTHENTIC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681728" y="2834640"/>
            <a:ext cx="4023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Drop Truck speaks the language of sneaker culture without appropriating it.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84048" y="3566160"/>
            <a:ext cx="914400" cy="36576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84048" y="3675888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COMMERCIALLY VIABLE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84048" y="3977640"/>
            <a:ext cx="4023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Trade-in program drives traffic, creates social good, and generates earned media simultaneously.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681728" y="3566160"/>
            <a:ext cx="914400" cy="36576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681728" y="3675888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EXECUTIONAL FLEXIBILITY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681728" y="3977640"/>
            <a:ext cx="4023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platform scales from 500-person campus activations to 50,000-person festival grounds.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84048" y="475488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200" kern="0" dirty="0">
                <a:solidFill>
                  <a:srgbClr val="3333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DROP TRUCK  ·  DICK'S SPORTING GOODS × FOOT LOCKER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046720" y="46634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/ 12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400" kern="0" dirty="0">
                <a:solidFill>
                  <a:srgbClr val="E817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CAMPAIGN OVERVIEW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36576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IS</a:t>
            </a:r>
            <a:endParaRPr lang="en-US" sz="3200" dirty="0"/>
          </a:p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DROP TRUCK?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2286000"/>
            <a:ext cx="3657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mobile sneaker activation that travels to major cultural touchpoints — music festivals, FIFA host cities, university campuses, and neighborhood courts.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480560" y="502920"/>
            <a:ext cx="4434840" cy="1234440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480560" y="502920"/>
            <a:ext cx="64008" cy="1234440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09160" y="612648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📍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4709160" y="105156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LIVE EVENT PRESENCE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709160" y="132588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Lollapalooza · FIFA Cities · Campus Courts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480560" y="1965960"/>
            <a:ext cx="4434840" cy="1234440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480560" y="1965960"/>
            <a:ext cx="64008" cy="1234440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09160" y="2075688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👟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4709160" y="251460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LIMITED SNEAKER DROPS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709160" y="278892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Exclusive access tied to physical attendance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480560" y="3429000"/>
            <a:ext cx="4434840" cy="1234440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480560" y="3429000"/>
            <a:ext cx="64008" cy="1234440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709160" y="3538728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🔄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4709160" y="397764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TRADE-IN FOR ACCESS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709160" y="425196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Gently used sneakers unlock early entry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Speaker note: Open with the elevator pitch — this campaign lives at the intersection of sneaker culture, experiential retail, and social good.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8046720" y="46634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/ 12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400" kern="0" dirty="0">
                <a:solidFill>
                  <a:srgbClr val="E817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CULTURAL CONTEXT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5029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INDUSTRY</a:t>
            </a:r>
            <a:endParaRPr lang="en-US" sz="3200" dirty="0"/>
          </a:p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BROKE THE CULTURE.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965960"/>
            <a:ext cx="2606040" cy="1417320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2029968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90%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594360" y="265176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hyped drops sell out</a:t>
            </a:r>
            <a:endParaRPr lang="en-US" sz="105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bots before humans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291840" y="1965960"/>
            <a:ext cx="2606040" cy="1417320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29000" y="2029968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3×</a:t>
            </a:r>
            <a:endParaRPr lang="en-US" sz="4000" dirty="0"/>
          </a:p>
        </p:txBody>
      </p:sp>
      <p:sp>
        <p:nvSpPr>
          <p:cNvPr id="10" name="Text 8"/>
          <p:cNvSpPr/>
          <p:nvPr/>
        </p:nvSpPr>
        <p:spPr>
          <a:xfrm>
            <a:off x="3429000" y="265176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average resale markup</a:t>
            </a:r>
            <a:endParaRPr lang="en-US" sz="105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limited releases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6126480" y="1965960"/>
            <a:ext cx="2606040" cy="1417320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63640" y="2029968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$6B+</a:t>
            </a:r>
            <a:endParaRPr lang="en-US" sz="4000" dirty="0"/>
          </a:p>
        </p:txBody>
      </p:sp>
      <p:sp>
        <p:nvSpPr>
          <p:cNvPr id="13" name="Text 11"/>
          <p:cNvSpPr/>
          <p:nvPr/>
        </p:nvSpPr>
        <p:spPr>
          <a:xfrm>
            <a:off x="6263640" y="265176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StockX / GOAT resale</a:t>
            </a:r>
            <a:endParaRPr lang="en-US" sz="105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in 2024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57200" y="3547872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raffles favor scalpers and bots, not real consumers</a:t>
            </a:r>
            <a:endParaRPr lang="en-US" sz="1150" dirty="0"/>
          </a:p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Algorithmic scarcity has manufactured frustration, not desire</a:t>
            </a:r>
            <a:endParaRPr lang="en-US" sz="1150" dirty="0"/>
          </a:p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Resale platforms monetize culture — excluding the communities that created it</a:t>
            </a:r>
            <a:endParaRPr lang="en-US" sz="1150" dirty="0"/>
          </a:p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Retail brands have become spectators in a game they should own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Speaker note: Contextualize the problem. The industry has turned sneaker culture into a financial instrument. The Drop Truck flips the dynamic.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046720" y="46634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/ 12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400" kern="0" dirty="0">
                <a:solidFill>
                  <a:srgbClr val="E817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 AUDIENCE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4114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WHO WE'RE</a:t>
            </a:r>
            <a:endParaRPr lang="en-US" sz="3200" dirty="0"/>
          </a:p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TALKING TO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828800"/>
            <a:ext cx="3931920" cy="3017520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938528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300" kern="0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PRIMARY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Gen Z Event-Goer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0080" y="2651760"/>
            <a:ext cx="347472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Ages 16–25 · Festival &amp; event attendees</a:t>
            </a:r>
            <a:endParaRPr lang="en-US" sz="1200" dirty="0"/>
          </a:p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Sneaker enthusiasts &amp; young athletes</a:t>
            </a:r>
            <a:endParaRPr lang="en-US" sz="1200" dirty="0"/>
          </a:p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Identity-driven: brands = self-expression</a:t>
            </a:r>
            <a:endParaRPr lang="en-US" sz="1200" dirty="0"/>
          </a:p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Distrust digital exclusivity — value IRL access</a:t>
            </a:r>
            <a:endParaRPr lang="en-US" sz="1200" dirty="0"/>
          </a:p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Active on TikTok, Instagram, Discord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1828800"/>
            <a:ext cx="3931920" cy="3017520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37760" y="1938528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300" kern="0" dirty="0">
                <a:solidFill>
                  <a:srgbClr val="8888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SECONDARY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937760" y="2212848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Emerging Collector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937760" y="2651760"/>
            <a:ext cx="347472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Culturally aware youth, early adopters</a:t>
            </a:r>
            <a:endParaRPr lang="en-US" sz="1200" dirty="0"/>
          </a:p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Values experiences over pure ownership</a:t>
            </a:r>
            <a:endParaRPr lang="en-US" sz="1200" dirty="0"/>
          </a:p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Drawn to cause-driven brand behavior</a:t>
            </a:r>
            <a:endParaRPr lang="en-US" sz="1200" dirty="0"/>
          </a:p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Watches sneaker content on YouTube/Reddit</a:t>
            </a:r>
            <a:endParaRPr lang="en-US" sz="1200" dirty="0"/>
          </a:p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Emerging influence within peer communities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Speaker note: The primary audience drives attendance and social proof. The secondary audience amplifies the campaign's cultural credibility online.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8046720" y="46634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/ 12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400" kern="0" dirty="0">
                <a:solidFill>
                  <a:srgbClr val="E817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INSIGHT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412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“Gen Z doesn’t chase products.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57200" y="1691640"/>
            <a:ext cx="8412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They chase moments</a:t>
            </a:r>
            <a:endParaRPr lang="en-US" sz="36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that prove they were there.”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457200" y="3291840"/>
            <a:ext cx="2606040" cy="36576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3401568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FOMO IS PHYSICAL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3730752"/>
            <a:ext cx="2606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hype fades. Being at the drop — in person — is the receipt.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91840" y="3291840"/>
            <a:ext cx="2606040" cy="36576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91840" y="3401568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STATUS = STORY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291840" y="3730752"/>
            <a:ext cx="2606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story of how you got the shoe matters more than the shoe itself.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126480" y="3291840"/>
            <a:ext cx="2606040" cy="36576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126480" y="3401568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LOYALTY = BELONGING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126480" y="3730752"/>
            <a:ext cx="2606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Brands that create real-world rituals earn long-term cultural allegiance.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8046720" y="46634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/ 12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400" kern="0" dirty="0">
                <a:solidFill>
                  <a:srgbClr val="E817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COMMUNICATION OBJECTIVE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THIS CAMPAIGN</a:t>
            </a:r>
            <a:endParaRPr lang="en-US" sz="3200" dirty="0"/>
          </a:p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MUST ACHIEVE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874520"/>
            <a:ext cx="8321040" cy="658368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21792" y="2020824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325880" y="1947672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REFRAME SNEAKER ACCESS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325880" y="2212848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Position DICK'S and Foot Locker as champions of physical cultural access — earned by showing up, not winning an algorithm.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624328"/>
            <a:ext cx="8321040" cy="658368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21792" y="2770632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325880" y="269748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SHIFT GEN Z PERCEPTION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325880" y="2962656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 both brands from legacy retail into culturally credible, community-driven spaces where real moments happen.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3374136"/>
            <a:ext cx="8321040" cy="658368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1792" y="352044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325880" y="344728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DRIVE LIVE ACTIVATION ATTENDANCE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325880" y="3712464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 measurable on-site engagement at 10+ events across festival, sports, and campus environments in Year 1.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4123944"/>
            <a:ext cx="8321040" cy="658368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1792" y="427024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325880" y="4197096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CREATE EARNED MEDIA &amp; SOCIAL VELOCITY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325880" y="4462272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Produce content-worthy experiences that drive organic sharing — turning attendees into campaign ambassadors.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Speaker note: These four objectives ladder up to one master goal — making both brands culturally essential to Gen Z sneaker consumers.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8046720" y="46634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/ 12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400" kern="0" dirty="0">
                <a:solidFill>
                  <a:srgbClr val="E817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 PERCEPTION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FROM WHERE WE ARE</a:t>
            </a:r>
            <a:endParaRPr lang="en-US" sz="2800" dirty="0"/>
          </a:p>
          <a:p>
            <a:pPr algn="l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TO WHERE WE NEED TO BE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920240"/>
            <a:ext cx="3840480" cy="2926080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029968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8888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CURRENT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40080" y="233172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Perceived As: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40080" y="2651760"/>
            <a:ext cx="33832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7777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Mall-based, mainstream retailer</a:t>
            </a:r>
            <a:endParaRPr lang="en-US" sz="1200" dirty="0"/>
          </a:p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7777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Secondary to direct brand stores</a:t>
            </a:r>
            <a:endParaRPr lang="en-US" sz="1200" dirty="0"/>
          </a:p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7777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Passive — stocks what brands produce</a:t>
            </a:r>
            <a:endParaRPr lang="en-US" sz="1200" dirty="0"/>
          </a:p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7777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Disconnected from sneaker subculture</a:t>
            </a:r>
            <a:endParaRPr lang="en-US" sz="1200" dirty="0"/>
          </a:p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7777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Transactional, not experiential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407408" y="3108960"/>
            <a:ext cx="502920" cy="73152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279392" y="292608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→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4224528" y="3429000"/>
            <a:ext cx="868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800" b="1" spc="100" kern="0" dirty="0">
                <a:solidFill>
                  <a:srgbClr val="E817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CAMPAIGN</a:t>
            </a:r>
            <a:endParaRPr lang="en-US" sz="8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00" b="1" spc="100" kern="0" dirty="0">
                <a:solidFill>
                  <a:srgbClr val="E817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SHIFT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5029200" y="1920240"/>
            <a:ext cx="3840480" cy="2926080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029200" y="1920240"/>
            <a:ext cx="64008" cy="2926080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230368" y="2029968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DESIRED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230368" y="233172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Perceived As: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230368" y="2651760"/>
            <a:ext cx="33832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Cultural destination — not just a store</a:t>
            </a:r>
            <a:endParaRPr lang="en-US" sz="1200" dirty="0"/>
          </a:p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First-access gatekeeper for real fans</a:t>
            </a:r>
            <a:endParaRPr lang="en-US" sz="1200" dirty="0"/>
          </a:p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Active participant in sneaker culture</a:t>
            </a:r>
            <a:endParaRPr lang="en-US" sz="1200" dirty="0"/>
          </a:p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Community-first, experience-led brand</a:t>
            </a:r>
            <a:endParaRPr lang="en-US" sz="1200" dirty="0"/>
          </a:p>
          <a:p>
            <a:pPr marL="342900" indent="-342900">
              <a:lnSpc>
                <a:spcPct val="12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brand that shows up where culture lives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046720" y="46634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/ 12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29200"/>
            <a:ext cx="9144000" cy="114300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400" kern="0" dirty="0">
                <a:solidFill>
                  <a:srgbClr val="E817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BIG IDEA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600" b="1" spc="-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DROP TRUCK</a:t>
            </a:r>
            <a:endParaRPr lang="en-US" sz="6600" dirty="0"/>
          </a:p>
        </p:txBody>
      </p:sp>
      <p:sp>
        <p:nvSpPr>
          <p:cNvPr id="6" name="Text 4"/>
          <p:cNvSpPr/>
          <p:nvPr/>
        </p:nvSpPr>
        <p:spPr>
          <a:xfrm>
            <a:off x="457200" y="17830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If you show up — you get access.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457200" y="2423160"/>
            <a:ext cx="5943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mobile, market-first retail experience that travels to the places Gen Z actually lives their lives. No raffles. No bots. No resale games. Just show up to the Truck — and if you want in early, bring a pair of gently used sneakers to donate.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675120" y="2423160"/>
            <a:ext cx="2240280" cy="384048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675120" y="2468880"/>
            <a:ext cx="2240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SHOW UP TO BUY IN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6675120" y="2953512"/>
            <a:ext cx="2240280" cy="384048"/>
          </a:xfrm>
          <a:prstGeom prst="rect">
            <a:avLst/>
          </a:prstGeom>
          <a:solidFill>
            <a:srgbClr val="171717"/>
          </a:solidFill>
          <a:ln w="12700">
            <a:solidFill>
              <a:srgbClr val="2F2F2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675120" y="2999232"/>
            <a:ext cx="2240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TRADE IN TO GET AHEAD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6675120" y="3483864"/>
            <a:ext cx="2240280" cy="384048"/>
          </a:xfrm>
          <a:prstGeom prst="rect">
            <a:avLst/>
          </a:prstGeom>
          <a:solidFill>
            <a:srgbClr val="171717"/>
          </a:solidFill>
          <a:ln w="12700">
            <a:solidFill>
              <a:srgbClr val="2F2F2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675120" y="3529584"/>
            <a:ext cx="2240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DONATE TO DO GOOD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675120" y="4014216"/>
            <a:ext cx="2240280" cy="384048"/>
          </a:xfrm>
          <a:prstGeom prst="rect">
            <a:avLst/>
          </a:prstGeom>
          <a:solidFill>
            <a:srgbClr val="171717"/>
          </a:solidFill>
          <a:ln w="12700">
            <a:solidFill>
              <a:srgbClr val="2F2F2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675120" y="4059936"/>
            <a:ext cx="2240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SHARE TO AMPLIFY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Speaker note: This is the campaign's north star. Every execution should answer the question — 'Does this reward showing up in person?'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8046720" y="46634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/ 12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400" kern="0" dirty="0">
                <a:solidFill>
                  <a:srgbClr val="E817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CREATIVE DIRECTION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LOOK, FEEL &amp; VOICE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4160520" cy="978408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371600"/>
            <a:ext cx="54864" cy="978408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44475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spc="200" kern="0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VISUAL AESTHETIC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640080" y="1691640"/>
            <a:ext cx="3840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Matte black surfaces · High-contrast white type · Editorial photography reminiscent of Complex and Nike campaign energy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828032" y="1371600"/>
            <a:ext cx="4160520" cy="978408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828032" y="1371600"/>
            <a:ext cx="54864" cy="978408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10912" y="144475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spc="200" kern="0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TYPOGRAPHY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5010912" y="1691640"/>
            <a:ext cx="3840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Bold, oversized sans-serif headlines · Tight tracking · Minimal body copy — visuals carry the weight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57200" y="2487168"/>
            <a:ext cx="4160520" cy="978408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57200" y="2487168"/>
            <a:ext cx="54864" cy="978408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256032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spc="200" kern="0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COLOR LANGUAGE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640080" y="2807208"/>
            <a:ext cx="3840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Black as dominant canvas · White for primary messaging · Red as sole action accent — used sparingly for maximum impact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828032" y="2487168"/>
            <a:ext cx="4160520" cy="978408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828032" y="2487168"/>
            <a:ext cx="54864" cy="978408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10912" y="256032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spc="200" kern="0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CAMPAIGN TONE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010912" y="2807208"/>
            <a:ext cx="3840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 · Authoritative · Culturally fluent · Slightly disruptive to sneaker industry norms — never ironic or playful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57200" y="3602736"/>
            <a:ext cx="4160520" cy="978408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7200" y="3602736"/>
            <a:ext cx="54864" cy="978408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0080" y="367588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spc="200" kern="0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PHOTOGRAPHY STYLE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640080" y="3922776"/>
            <a:ext cx="3840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people, real locations · Candid moments at activation sites · No studio shots — authenticity over polish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828032" y="3602736"/>
            <a:ext cx="4160520" cy="978408"/>
          </a:xfrm>
          <a:prstGeom prst="rect">
            <a:avLst/>
          </a:prstGeom>
          <a:solidFill>
            <a:srgbClr val="171717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828032" y="3602736"/>
            <a:ext cx="54864" cy="978408"/>
          </a:xfrm>
          <a:prstGeom prst="rect">
            <a:avLst/>
          </a:prstGeom>
          <a:solidFill>
            <a:srgbClr val="E8173A"/>
          </a:solidFill>
          <a:ln w="12700">
            <a:solidFill>
              <a:srgbClr val="E8173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010912" y="367588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spc="200" kern="0" dirty="0">
                <a:solidFill>
                  <a:srgbClr val="E817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COPY PRINCIPLE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010912" y="3922776"/>
            <a:ext cx="3840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"Minimal copy. Maximum tension." Headlines serve as cultural statements, not product descriptions. Copy must earn its place.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Speaker note: Reference Complex editorial and early Nike campaign books. The visual language must feel like it was created by and for the culture.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046720" y="46634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 / 12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Drop Truck — Creative Brief</dc:title>
  <dc:subject>PptxGenJS Presentation</dc:subject>
  <dc:creator>Senior Advertising Strategist</dc:creator>
  <cp:lastModifiedBy>Senior Advertising Strategist</cp:lastModifiedBy>
  <cp:revision>1</cp:revision>
  <dcterms:created xsi:type="dcterms:W3CDTF">2026-03-16T00:59:02Z</dcterms:created>
  <dcterms:modified xsi:type="dcterms:W3CDTF">2026-03-16T00:59:02Z</dcterms:modified>
</cp:coreProperties>
</file>